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75" r:id="rId11"/>
    <p:sldId id="279" r:id="rId12"/>
    <p:sldId id="281" r:id="rId13"/>
    <p:sldId id="263" r:id="rId14"/>
    <p:sldId id="268" r:id="rId15"/>
    <p:sldId id="278" r:id="rId16"/>
    <p:sldId id="280" r:id="rId17"/>
    <p:sldId id="282" r:id="rId18"/>
    <p:sldId id="277" r:id="rId19"/>
    <p:sldId id="264" r:id="rId20"/>
    <p:sldId id="265" r:id="rId21"/>
    <p:sldId id="266" r:id="rId22"/>
    <p:sldId id="267" r:id="rId23"/>
    <p:sldId id="283" r:id="rId24"/>
    <p:sldId id="269" r:id="rId25"/>
    <p:sldId id="270" r:id="rId26"/>
    <p:sldId id="271" r:id="rId27"/>
    <p:sldId id="272" r:id="rId28"/>
    <p:sldId id="273" r:id="rId29"/>
    <p:sldId id="276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19287" autoAdjust="0"/>
    <p:restoredTop sz="86411" autoAdjust="0"/>
  </p:normalViewPr>
  <p:slideViewPr>
    <p:cSldViewPr>
      <p:cViewPr>
        <p:scale>
          <a:sx n="100" d="100"/>
          <a:sy n="100" d="100"/>
        </p:scale>
        <p:origin x="-36" y="8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玩家自由的控制自己的车在比赛场中行驶，如游乐场中的碰碰场。在行驶的过程中会受到比赛场上的物体影响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zh-CN" altLang="zh-CN" sz="1200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"/>
            <a:ext cx="1019175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738"/>
            <a:ext cx="10344150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263"/>
            <a:ext cx="1034415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102965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213"/>
            <a:ext cx="1027747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1187624" y="989434"/>
            <a:ext cx="10382250" cy="5715000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213"/>
            <a:ext cx="1031557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/>
          <a:lstStyle/>
          <a:p>
            <a:r>
              <a:rPr lang="zh-CN" altLang="en-US" sz="1200" dirty="0" smtClean="0"/>
              <a:t>炸弹人说明：将于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）、比赛场中的物品出现：怪物，击败怪物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会掉落宝箱，神秘礼包，宝石，金蛋，机关（触发机会后出现陷阱，从陷阱过会掉入陷阱并受到伤害，失败控制）</a:t>
            </a:r>
            <a:endParaRPr lang="en-US" altLang="zh-CN" sz="1200" dirty="0" smtClean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）、比赛过程，玩家可以释放技能和炸弹对对手造成伤害（仅作用对手），不同的技能有不同的表现效果，技能释放后需要在比赛场中获得能量块随机获得已学技能；炸弹的投放有方向和距离的限制，释放后有冷却时间，冷却时间内不可以释放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</a:t>
            </a:r>
            <a:r>
              <a:rPr lang="zh-CN" altLang="en-US" dirty="0" smtClean="0"/>
              <a:t>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10172700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052736"/>
            <a:ext cx="1024890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52525"/>
            <a:ext cx="102489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</a:t>
            </a:r>
            <a:r>
              <a:rPr lang="zh-CN" altLang="en-US" dirty="0" smtClean="0"/>
              <a:t>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302</Words>
  <Application>Microsoft Office PowerPoint</Application>
  <PresentationFormat>全屏显示(4:3)</PresentationFormat>
  <Paragraphs>34</Paragraphs>
  <Slides>29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碰碰车设计</vt:lpstr>
      <vt:lpstr>PowerPoint 演示文稿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比赛过程</vt:lpstr>
      <vt:lpstr>比赛过程按方向盘（向上）</vt:lpstr>
      <vt:lpstr>比赛过程按方向盘(向下)</vt:lpstr>
      <vt:lpstr>比赛过程按方向盘(向左)</vt:lpstr>
      <vt:lpstr>比赛过程按方向盘(向右)</vt:lpstr>
      <vt:lpstr>首杀</vt:lpstr>
      <vt:lpstr>PowerPoint 演示文稿</vt:lpstr>
      <vt:lpstr>PowerPoint 演示文稿</vt:lpstr>
      <vt:lpstr>PowerPoint 演示文稿</vt:lpstr>
      <vt:lpstr>PowerPoint 演示文稿</vt:lpstr>
      <vt:lpstr>比赛过程</vt:lpstr>
      <vt:lpstr>比赛过程</vt:lpstr>
      <vt:lpstr>比赛结束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  <vt:lpstr>比赛过程中有物体掉落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102</cp:revision>
  <dcterms:modified xsi:type="dcterms:W3CDTF">2013-07-29T23:32:03Z</dcterms:modified>
</cp:coreProperties>
</file>